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63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E7DC8CB0-5C5C-4A5B-AF98-1FA7E9713225}"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9099BA3-121B-4EE4-AB86-41BB7548F35D}" type="slidenum">
              <a:rPr lang="ar-IQ" smtClean="0"/>
              <a:t>‹#›</a:t>
            </a:fld>
            <a:endParaRPr lang="ar-IQ"/>
          </a:p>
        </p:txBody>
      </p:sp>
    </p:spTree>
    <p:extLst>
      <p:ext uri="{BB962C8B-B14F-4D97-AF65-F5344CB8AC3E}">
        <p14:creationId xmlns:p14="http://schemas.microsoft.com/office/powerpoint/2010/main" val="775450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7DC8CB0-5C5C-4A5B-AF98-1FA7E9713225}"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9099BA3-121B-4EE4-AB86-41BB7548F35D}" type="slidenum">
              <a:rPr lang="ar-IQ" smtClean="0"/>
              <a:t>‹#›</a:t>
            </a:fld>
            <a:endParaRPr lang="ar-IQ"/>
          </a:p>
        </p:txBody>
      </p:sp>
    </p:spTree>
    <p:extLst>
      <p:ext uri="{BB962C8B-B14F-4D97-AF65-F5344CB8AC3E}">
        <p14:creationId xmlns:p14="http://schemas.microsoft.com/office/powerpoint/2010/main" val="3025221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7DC8CB0-5C5C-4A5B-AF98-1FA7E9713225}"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9099BA3-121B-4EE4-AB86-41BB7548F35D}" type="slidenum">
              <a:rPr lang="ar-IQ" smtClean="0"/>
              <a:t>‹#›</a:t>
            </a:fld>
            <a:endParaRPr lang="ar-IQ"/>
          </a:p>
        </p:txBody>
      </p:sp>
    </p:spTree>
    <p:extLst>
      <p:ext uri="{BB962C8B-B14F-4D97-AF65-F5344CB8AC3E}">
        <p14:creationId xmlns:p14="http://schemas.microsoft.com/office/powerpoint/2010/main" val="633698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7DC8CB0-5C5C-4A5B-AF98-1FA7E9713225}"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9099BA3-121B-4EE4-AB86-41BB7548F35D}" type="slidenum">
              <a:rPr lang="ar-IQ" smtClean="0"/>
              <a:t>‹#›</a:t>
            </a:fld>
            <a:endParaRPr lang="ar-IQ"/>
          </a:p>
        </p:txBody>
      </p:sp>
    </p:spTree>
    <p:extLst>
      <p:ext uri="{BB962C8B-B14F-4D97-AF65-F5344CB8AC3E}">
        <p14:creationId xmlns:p14="http://schemas.microsoft.com/office/powerpoint/2010/main" val="3166269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7DC8CB0-5C5C-4A5B-AF98-1FA7E9713225}"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9099BA3-121B-4EE4-AB86-41BB7548F35D}" type="slidenum">
              <a:rPr lang="ar-IQ" smtClean="0"/>
              <a:t>‹#›</a:t>
            </a:fld>
            <a:endParaRPr lang="ar-IQ"/>
          </a:p>
        </p:txBody>
      </p:sp>
    </p:spTree>
    <p:extLst>
      <p:ext uri="{BB962C8B-B14F-4D97-AF65-F5344CB8AC3E}">
        <p14:creationId xmlns:p14="http://schemas.microsoft.com/office/powerpoint/2010/main" val="2375133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E7DC8CB0-5C5C-4A5B-AF98-1FA7E9713225}" type="datetimeFigureOut">
              <a:rPr lang="ar-IQ" smtClean="0"/>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9099BA3-121B-4EE4-AB86-41BB7548F35D}" type="slidenum">
              <a:rPr lang="ar-IQ" smtClean="0"/>
              <a:t>‹#›</a:t>
            </a:fld>
            <a:endParaRPr lang="ar-IQ"/>
          </a:p>
        </p:txBody>
      </p:sp>
    </p:spTree>
    <p:extLst>
      <p:ext uri="{BB962C8B-B14F-4D97-AF65-F5344CB8AC3E}">
        <p14:creationId xmlns:p14="http://schemas.microsoft.com/office/powerpoint/2010/main" val="3383567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E7DC8CB0-5C5C-4A5B-AF98-1FA7E9713225}" type="datetimeFigureOut">
              <a:rPr lang="ar-IQ" smtClean="0"/>
              <a:t>05/04/1440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19099BA3-121B-4EE4-AB86-41BB7548F35D}" type="slidenum">
              <a:rPr lang="ar-IQ" smtClean="0"/>
              <a:t>‹#›</a:t>
            </a:fld>
            <a:endParaRPr lang="ar-IQ"/>
          </a:p>
        </p:txBody>
      </p:sp>
    </p:spTree>
    <p:extLst>
      <p:ext uri="{BB962C8B-B14F-4D97-AF65-F5344CB8AC3E}">
        <p14:creationId xmlns:p14="http://schemas.microsoft.com/office/powerpoint/2010/main" val="2323560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E7DC8CB0-5C5C-4A5B-AF98-1FA7E9713225}" type="datetimeFigureOut">
              <a:rPr lang="ar-IQ" smtClean="0"/>
              <a:t>05/04/1440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19099BA3-121B-4EE4-AB86-41BB7548F35D}" type="slidenum">
              <a:rPr lang="ar-IQ" smtClean="0"/>
              <a:t>‹#›</a:t>
            </a:fld>
            <a:endParaRPr lang="ar-IQ"/>
          </a:p>
        </p:txBody>
      </p:sp>
    </p:spTree>
    <p:extLst>
      <p:ext uri="{BB962C8B-B14F-4D97-AF65-F5344CB8AC3E}">
        <p14:creationId xmlns:p14="http://schemas.microsoft.com/office/powerpoint/2010/main" val="2672202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7DC8CB0-5C5C-4A5B-AF98-1FA7E9713225}" type="datetimeFigureOut">
              <a:rPr lang="ar-IQ" smtClean="0"/>
              <a:t>05/04/1440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9099BA3-121B-4EE4-AB86-41BB7548F35D}" type="slidenum">
              <a:rPr lang="ar-IQ" smtClean="0"/>
              <a:t>‹#›</a:t>
            </a:fld>
            <a:endParaRPr lang="ar-IQ"/>
          </a:p>
        </p:txBody>
      </p:sp>
    </p:spTree>
    <p:extLst>
      <p:ext uri="{BB962C8B-B14F-4D97-AF65-F5344CB8AC3E}">
        <p14:creationId xmlns:p14="http://schemas.microsoft.com/office/powerpoint/2010/main" val="697247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7DC8CB0-5C5C-4A5B-AF98-1FA7E9713225}" type="datetimeFigureOut">
              <a:rPr lang="ar-IQ" smtClean="0"/>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9099BA3-121B-4EE4-AB86-41BB7548F35D}" type="slidenum">
              <a:rPr lang="ar-IQ" smtClean="0"/>
              <a:t>‹#›</a:t>
            </a:fld>
            <a:endParaRPr lang="ar-IQ"/>
          </a:p>
        </p:txBody>
      </p:sp>
    </p:spTree>
    <p:extLst>
      <p:ext uri="{BB962C8B-B14F-4D97-AF65-F5344CB8AC3E}">
        <p14:creationId xmlns:p14="http://schemas.microsoft.com/office/powerpoint/2010/main" val="1996942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7DC8CB0-5C5C-4A5B-AF98-1FA7E9713225}" type="datetimeFigureOut">
              <a:rPr lang="ar-IQ" smtClean="0"/>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9099BA3-121B-4EE4-AB86-41BB7548F35D}" type="slidenum">
              <a:rPr lang="ar-IQ" smtClean="0"/>
              <a:t>‹#›</a:t>
            </a:fld>
            <a:endParaRPr lang="ar-IQ"/>
          </a:p>
        </p:txBody>
      </p:sp>
    </p:spTree>
    <p:extLst>
      <p:ext uri="{BB962C8B-B14F-4D97-AF65-F5344CB8AC3E}">
        <p14:creationId xmlns:p14="http://schemas.microsoft.com/office/powerpoint/2010/main" val="3569862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7DC8CB0-5C5C-4A5B-AF98-1FA7E9713225}" type="datetimeFigureOut">
              <a:rPr lang="ar-IQ" smtClean="0"/>
              <a:t>05/04/1440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9099BA3-121B-4EE4-AB86-41BB7548F35D}" type="slidenum">
              <a:rPr lang="ar-IQ" smtClean="0"/>
              <a:t>‹#›</a:t>
            </a:fld>
            <a:endParaRPr lang="ar-IQ"/>
          </a:p>
        </p:txBody>
      </p:sp>
    </p:spTree>
    <p:extLst>
      <p:ext uri="{BB962C8B-B14F-4D97-AF65-F5344CB8AC3E}">
        <p14:creationId xmlns:p14="http://schemas.microsoft.com/office/powerpoint/2010/main" val="4096307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908721"/>
            <a:ext cx="7772400" cy="648071"/>
          </a:xfrm>
        </p:spPr>
        <p:txBody>
          <a:bodyPr>
            <a:normAutofit fontScale="90000"/>
          </a:bodyPr>
          <a:lstStyle/>
          <a:p>
            <a:r>
              <a:rPr lang="ar-IQ" dirty="0" smtClean="0"/>
              <a:t>الكرة الطائرة</a:t>
            </a:r>
            <a:endParaRPr lang="ar-IQ" dirty="0"/>
          </a:p>
        </p:txBody>
      </p:sp>
      <p:sp>
        <p:nvSpPr>
          <p:cNvPr id="3" name="عنوان فرعي 2"/>
          <p:cNvSpPr>
            <a:spLocks noGrp="1"/>
          </p:cNvSpPr>
          <p:nvPr>
            <p:ph type="subTitle" idx="1"/>
          </p:nvPr>
        </p:nvSpPr>
        <p:spPr>
          <a:xfrm>
            <a:off x="467544" y="1700808"/>
            <a:ext cx="7848872" cy="3937992"/>
          </a:xfrm>
        </p:spPr>
        <p:txBody>
          <a:bodyPr>
            <a:normAutofit fontScale="77500" lnSpcReduction="20000"/>
          </a:bodyPr>
          <a:lstStyle/>
          <a:p>
            <a:r>
              <a:rPr lang="ar-IQ" dirty="0" smtClean="0"/>
              <a:t>الكرة الطائرة </a:t>
            </a:r>
          </a:p>
          <a:p>
            <a:r>
              <a:rPr lang="ar-IQ" dirty="0" smtClean="0"/>
              <a:t>ان الكرة الطائرة في بداية ظهورها استخدمت كلعبة ترويحية للحفاظ على مستوى اللياقة البدنية للاعبي العاب القوى وقضاء وقت الفراغ وفي بداية القرن السابق تحولت لعبة الكرة الطائرة من جانبها الترويحي الى لعبة المسابقات اذ ان بعض من شعوب اسيا طورت قانون في مجال الكرة الطائرة بما يتناسب مع مواصفاتهم الجسمانية من حيث ارتفاع </a:t>
            </a:r>
            <a:r>
              <a:rPr lang="ar-IQ" dirty="0" err="1" smtClean="0"/>
              <a:t>الشكبة</a:t>
            </a:r>
            <a:r>
              <a:rPr lang="ar-IQ" dirty="0" smtClean="0"/>
              <a:t> وعدد اللاعبين داخل الملعب كما تطور قانون الكرة الطائرة في الولايات المتحدة والمكسيك من حيث قاعدة الدوران للاعبين فأن هذه القاعدة نصت على كل لاعب ان يعتبر مكانه بعد استحصال الارسال وهكذا استمرت لعبة الكرة الطائرة بالتطور الى ان وصلت للقانون الحالي للعبة ولعبة الكرة تتكون من مجموعة من الحركات يطلق عليها مهارات الفنية الاساسية او المبادئ الاساسية وتشمل</a:t>
            </a:r>
          </a:p>
          <a:p>
            <a:endParaRPr lang="ar-IQ" dirty="0"/>
          </a:p>
        </p:txBody>
      </p:sp>
    </p:spTree>
    <p:extLst>
      <p:ext uri="{BB962C8B-B14F-4D97-AF65-F5344CB8AC3E}">
        <p14:creationId xmlns:p14="http://schemas.microsoft.com/office/powerpoint/2010/main" val="452655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المهارات الاساسية</a:t>
            </a:r>
            <a:endParaRPr lang="ar-IQ" dirty="0"/>
          </a:p>
        </p:txBody>
      </p:sp>
      <p:sp>
        <p:nvSpPr>
          <p:cNvPr id="3" name="عنصر نائب للمحتوى 2"/>
          <p:cNvSpPr>
            <a:spLocks noGrp="1"/>
          </p:cNvSpPr>
          <p:nvPr>
            <p:ph idx="1"/>
          </p:nvPr>
        </p:nvSpPr>
        <p:spPr/>
        <p:txBody>
          <a:bodyPr/>
          <a:lstStyle/>
          <a:p>
            <a:r>
              <a:rPr lang="ar-IQ" dirty="0" smtClean="0"/>
              <a:t>1-	مهارة الارسال </a:t>
            </a:r>
          </a:p>
          <a:p>
            <a:r>
              <a:rPr lang="ar-IQ" dirty="0" smtClean="0"/>
              <a:t>2-	مهارة الاستقبال( التمرير من الاسفل )</a:t>
            </a:r>
          </a:p>
          <a:p>
            <a:r>
              <a:rPr lang="ar-IQ" dirty="0" smtClean="0"/>
              <a:t>3-	مهارة الاعداد ( التمرير  من الاعلى )</a:t>
            </a:r>
          </a:p>
          <a:p>
            <a:r>
              <a:rPr lang="ar-IQ" dirty="0" smtClean="0"/>
              <a:t>4-	مهارة الهجوم الساحق ( الضرب الساحق )</a:t>
            </a:r>
          </a:p>
          <a:p>
            <a:r>
              <a:rPr lang="ar-IQ" dirty="0" smtClean="0"/>
              <a:t>5-	مهارة حائط الصد (جدار الصد)</a:t>
            </a:r>
          </a:p>
          <a:p>
            <a:r>
              <a:rPr lang="ar-IQ" dirty="0" smtClean="0"/>
              <a:t>6-	مهارة الدفاع عن الملعب ( التغطية)</a:t>
            </a:r>
          </a:p>
          <a:p>
            <a:endParaRPr lang="ar-IQ" dirty="0"/>
          </a:p>
        </p:txBody>
      </p:sp>
    </p:spTree>
    <p:extLst>
      <p:ext uri="{BB962C8B-B14F-4D97-AF65-F5344CB8AC3E}">
        <p14:creationId xmlns:p14="http://schemas.microsoft.com/office/powerpoint/2010/main" val="439324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 مهارة الاعداد </a:t>
            </a:r>
            <a:br>
              <a:rPr lang="ar-IQ" dirty="0" smtClean="0"/>
            </a:br>
            <a:endParaRPr lang="ar-IQ" dirty="0"/>
          </a:p>
        </p:txBody>
      </p:sp>
      <p:sp>
        <p:nvSpPr>
          <p:cNvPr id="3" name="عنصر نائب للمحتوى 2"/>
          <p:cNvSpPr>
            <a:spLocks noGrp="1"/>
          </p:cNvSpPr>
          <p:nvPr>
            <p:ph idx="1"/>
          </p:nvPr>
        </p:nvSpPr>
        <p:spPr/>
        <p:txBody>
          <a:bodyPr/>
          <a:lstStyle/>
          <a:p>
            <a:r>
              <a:rPr lang="ar-IQ" dirty="0" err="1" smtClean="0"/>
              <a:t>تعتبرمهارة</a:t>
            </a:r>
            <a:r>
              <a:rPr lang="ar-IQ" dirty="0" smtClean="0"/>
              <a:t> الاعداد في الكرة الطائرة احدى المهارات الهامة والمساعدة ذات القيمة العظيمة لما تحققه من فائدة عالية </a:t>
            </a:r>
            <a:r>
              <a:rPr lang="ar-IQ" dirty="0" err="1" smtClean="0"/>
              <a:t>لاي</a:t>
            </a:r>
            <a:r>
              <a:rPr lang="ar-IQ" dirty="0" smtClean="0"/>
              <a:t> فريق كرة طائرة يتمتع بها ويمتلكها ويجيد تطبيقها اجادة  تامة حيث تعتبر مهارة الاعداد من المهارات المرجحة لارتباطها بالهجوم وكلمة الاعداد تعني اعداد او تجهيز او تحضير الكرة للاعب المهاجم بطريقة ملائمة او مناسبة مستخدمين في ذلك المهارة الملائمة او المناسبة ايضا لتنفيذ </a:t>
            </a:r>
            <a:endParaRPr lang="ar-IQ" dirty="0"/>
          </a:p>
        </p:txBody>
      </p:sp>
    </p:spTree>
    <p:extLst>
      <p:ext uri="{BB962C8B-B14F-4D97-AF65-F5344CB8AC3E}">
        <p14:creationId xmlns:p14="http://schemas.microsoft.com/office/powerpoint/2010/main" val="3131706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هذا العلم واذ يعد اللاعب المعد ( صانع العاب الفريق) فهو احد لاعبي الفريق الستة والذي يمثل العقل المفكر للفريق حيث يقع عليه العبء الاكبر في الاخذ بزمام الامور فهو مفتاح الفريق الى الهجمات الناجحة الامر الذي يتطلب من هذا اللاعب ان يتصف بمجموعة من الخصائص التي تميزه عن غيره من اللاعبين فمثلا لا بد ان لا بد ان يتصف بصفة الطول المعتدل مع الرشاقة والقدرة على الوثب</a:t>
            </a:r>
            <a:endParaRPr lang="ar-IQ" dirty="0"/>
          </a:p>
        </p:txBody>
      </p:sp>
    </p:spTree>
    <p:extLst>
      <p:ext uri="{BB962C8B-B14F-4D97-AF65-F5344CB8AC3E}">
        <p14:creationId xmlns:p14="http://schemas.microsoft.com/office/powerpoint/2010/main" val="3376766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احتياجات المعدين </a:t>
            </a:r>
            <a:br>
              <a:rPr lang="ar-IQ" dirty="0" smtClean="0"/>
            </a:br>
            <a:endParaRPr lang="ar-IQ" dirty="0"/>
          </a:p>
        </p:txBody>
      </p:sp>
      <p:sp>
        <p:nvSpPr>
          <p:cNvPr id="3" name="عنصر نائب للمحتوى 2"/>
          <p:cNvSpPr>
            <a:spLocks noGrp="1"/>
          </p:cNvSpPr>
          <p:nvPr>
            <p:ph idx="1"/>
          </p:nvPr>
        </p:nvSpPr>
        <p:spPr/>
        <p:txBody>
          <a:bodyPr>
            <a:normAutofit fontScale="92500" lnSpcReduction="20000"/>
          </a:bodyPr>
          <a:lstStyle/>
          <a:p>
            <a:r>
              <a:rPr lang="ar-IQ" dirty="0" smtClean="0"/>
              <a:t>اللاعب المعد في الكرة الطائرة يعتبر احد اللاعبين ذوي الاحتياجات والخصائص المميزة عن باقي افراد اللاعبين فيقول عنه البعض بأنه </a:t>
            </a:r>
            <a:r>
              <a:rPr lang="ar-IQ" dirty="0" err="1" smtClean="0"/>
              <a:t>الداينمو</a:t>
            </a:r>
            <a:r>
              <a:rPr lang="ar-IQ" dirty="0" smtClean="0"/>
              <a:t> والمحرك لجميع افراد الفريق ايضا هو اللاعب الذي يضيف ديناميكية خاصة على اللعب وبصفة عامة وعلى افراد الفريق بصفة خاصة  فهذا اللاعب يقع على عاتقه كفة ترجح فوز الفريق من عدمه بنسبة تتراوح ما بين (30 الى 35) من اعمال وواجبات الفريق لذلك نرى ان احتياجات اللاعب المعد للصفات البدنية تختلف عن غيره من اللاعبين في الفريق نفسه اذا ان احتياجاته تنطلق من الواجبات المترتبة عليه وبحكم مركزه اثناء اللعب وبهذا يجب على المدربين اثناء البدء بالبرامج التدريبية يكون الاهتمام بتدريبات القوة ( القدرة) والرشاقة </a:t>
            </a:r>
            <a:endParaRPr lang="ar-IQ" dirty="0"/>
          </a:p>
        </p:txBody>
      </p:sp>
    </p:spTree>
    <p:extLst>
      <p:ext uri="{BB962C8B-B14F-4D97-AF65-F5344CB8AC3E}">
        <p14:creationId xmlns:p14="http://schemas.microsoft.com/office/powerpoint/2010/main" val="3344655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10000"/>
          </a:bodyPr>
          <a:lstStyle/>
          <a:p>
            <a:r>
              <a:rPr lang="ar-IQ" dirty="0" smtClean="0"/>
              <a:t>كما يحتاج اللاعب المعد الى القوة على الوثب وبسرعة عالية وبتركيز كبير وبذلك فعندما يتطرق للقوة او القدرة للمعد تعني قدرة المعد على التحرك وعلى الوثب والاستجابة من خلال القوة العضلية بسرعة وقوة لتحديات المباراة وعلى اللاعبين المعدين ان يمتلكون السرعة والقوة العضلية لعمل ديناميكية حركية في الملعب اما لرشاقة المعد تعني بها قدرة المعد على سرعة تغير حركة واتجاه جسمه بسرعة مع التحكم في هذه الحركة والاتجاهات وعلينا جميعا ان نعي حقيقة مهمة بأن القدرة والرشاقة لا تبنى بدون اساس جيد للقوة العضلية والتي تعد عنصرا اساسيا بزيادة الانجاز </a:t>
            </a:r>
            <a:r>
              <a:rPr lang="ar-IQ" dirty="0" err="1" smtClean="0"/>
              <a:t>لاي</a:t>
            </a:r>
            <a:r>
              <a:rPr lang="ar-IQ" dirty="0" smtClean="0"/>
              <a:t> فعالية رياضية فلا تكاد تخلو اي فعالية رياضية من احد اشكال القوة العضلية والتي يعد عدم تكاملها الى </a:t>
            </a:r>
            <a:r>
              <a:rPr lang="ar-IQ" dirty="0" err="1" smtClean="0"/>
              <a:t>تاثير</a:t>
            </a:r>
            <a:r>
              <a:rPr lang="ar-IQ" dirty="0" smtClean="0"/>
              <a:t> سلبي في مستوى تطوير الانجاز والاعداد المهاري</a:t>
            </a:r>
            <a:endParaRPr lang="ar-IQ" dirty="0"/>
          </a:p>
        </p:txBody>
      </p:sp>
    </p:spTree>
    <p:extLst>
      <p:ext uri="{BB962C8B-B14F-4D97-AF65-F5344CB8AC3E}">
        <p14:creationId xmlns:p14="http://schemas.microsoft.com/office/powerpoint/2010/main" val="2351943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انواع الاعداد</a:t>
            </a:r>
            <a:endParaRPr lang="ar-IQ" dirty="0"/>
          </a:p>
        </p:txBody>
      </p:sp>
      <p:sp>
        <p:nvSpPr>
          <p:cNvPr id="3" name="عنصر نائب للمحتوى 2"/>
          <p:cNvSpPr>
            <a:spLocks noGrp="1"/>
          </p:cNvSpPr>
          <p:nvPr>
            <p:ph idx="1"/>
          </p:nvPr>
        </p:nvSpPr>
        <p:spPr/>
        <p:txBody>
          <a:bodyPr/>
          <a:lstStyle/>
          <a:p>
            <a:r>
              <a:rPr lang="ar-IQ" dirty="0" smtClean="0"/>
              <a:t>الاعداد بالأصابع من فوق الراس الامامي </a:t>
            </a:r>
          </a:p>
          <a:p>
            <a:r>
              <a:rPr lang="ar-IQ" dirty="0" smtClean="0"/>
              <a:t>الاعداد من فوق الراس </a:t>
            </a:r>
            <a:r>
              <a:rPr lang="ar-IQ" dirty="0" err="1" smtClean="0"/>
              <a:t>بالاصابع</a:t>
            </a:r>
            <a:r>
              <a:rPr lang="ar-IQ" dirty="0" smtClean="0"/>
              <a:t> الجانبي</a:t>
            </a:r>
          </a:p>
          <a:p>
            <a:r>
              <a:rPr lang="ar-IQ" dirty="0" smtClean="0"/>
              <a:t>الاعداد من فوق الراس </a:t>
            </a:r>
            <a:r>
              <a:rPr lang="ar-IQ" dirty="0" err="1" smtClean="0"/>
              <a:t>بالاصابع</a:t>
            </a:r>
            <a:r>
              <a:rPr lang="ar-IQ" dirty="0" smtClean="0"/>
              <a:t> من السقوط الجانبي</a:t>
            </a:r>
            <a:endParaRPr lang="ar-IQ" dirty="0"/>
          </a:p>
        </p:txBody>
      </p:sp>
    </p:spTree>
    <p:extLst>
      <p:ext uri="{BB962C8B-B14F-4D97-AF65-F5344CB8AC3E}">
        <p14:creationId xmlns:p14="http://schemas.microsoft.com/office/powerpoint/2010/main" val="176827692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504</Words>
  <Application>Microsoft Office PowerPoint</Application>
  <PresentationFormat>عرض على الشاشة (3:4)‏</PresentationFormat>
  <Paragraphs>20</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نسق Office</vt:lpstr>
      <vt:lpstr>الكرة الطائرة</vt:lpstr>
      <vt:lpstr>المهارات الاساسية</vt:lpstr>
      <vt:lpstr> مهارة الاعداد  </vt:lpstr>
      <vt:lpstr>عرض تقديمي في PowerPoint</vt:lpstr>
      <vt:lpstr>احتياجات المعدين  </vt:lpstr>
      <vt:lpstr>عرض تقديمي في PowerPoint</vt:lpstr>
      <vt:lpstr>انواع الاعداد</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الكرة الطائرة</dc:title>
  <dc:creator>Iraqi</dc:creator>
  <cp:lastModifiedBy>Iraqi</cp:lastModifiedBy>
  <cp:revision>1</cp:revision>
  <dcterms:created xsi:type="dcterms:W3CDTF">2018-12-13T02:42:17Z</dcterms:created>
  <dcterms:modified xsi:type="dcterms:W3CDTF">2018-12-13T02:49:57Z</dcterms:modified>
</cp:coreProperties>
</file>